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Kingred Modern" charset="1" panose="00000000000000000000"/>
      <p:regular r:id="rId13"/>
    </p:embeddedFont>
    <p:embeddedFont>
      <p:font typeface="Helvetica World" charset="1" panose="020B0500040000020004"/>
      <p:regular r:id="rId14"/>
    </p:embeddedFont>
    <p:embeddedFont>
      <p:font typeface="Neue Machina Ultra-Bold" charset="1" panose="000009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703311"/>
            <a:ext cx="16230600" cy="197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SMART PLANT POT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2982" y="5592297"/>
            <a:ext cx="10162036" cy="76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Team Spartans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92130"/>
            <a:ext cx="15990126" cy="6635902"/>
          </a:xfrm>
          <a:custGeom>
            <a:avLst/>
            <a:gdLst/>
            <a:ahLst/>
            <a:cxnLst/>
            <a:rect r="r" b="b" t="t" l="l"/>
            <a:pathLst>
              <a:path h="6635902" w="15990126">
                <a:moveTo>
                  <a:pt x="0" y="0"/>
                </a:moveTo>
                <a:lnTo>
                  <a:pt x="15990126" y="0"/>
                </a:lnTo>
                <a:lnTo>
                  <a:pt x="15990126" y="6635902"/>
                </a:lnTo>
                <a:lnTo>
                  <a:pt x="0" y="663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" r="0" b="-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41586" y="8514032"/>
            <a:ext cx="9164354" cy="74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6"/>
              </a:lnSpc>
            </a:pPr>
            <a:r>
              <a:rPr lang="en-US" b="true" sz="6728" spc="-67">
                <a:solidFill>
                  <a:srgbClr val="30211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"Plant Lovers core"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7428" y="936321"/>
            <a:ext cx="6620543" cy="8321979"/>
          </a:xfrm>
          <a:custGeom>
            <a:avLst/>
            <a:gdLst/>
            <a:ahLst/>
            <a:cxnLst/>
            <a:rect r="r" b="b" t="t" l="l"/>
            <a:pathLst>
              <a:path h="8321979" w="6620543">
                <a:moveTo>
                  <a:pt x="0" y="0"/>
                </a:moveTo>
                <a:lnTo>
                  <a:pt x="6620542" y="0"/>
                </a:lnTo>
                <a:lnTo>
                  <a:pt x="662054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2" t="0" r="-128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8060" y="4704166"/>
            <a:ext cx="8111240" cy="109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1"/>
              </a:lnSpc>
            </a:pPr>
            <a:r>
              <a:rPr lang="en-US" b="true" sz="5349" spc="-53">
                <a:solidFill>
                  <a:srgbClr val="30211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People Reaction After Getting Our Product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18843"/>
            <a:ext cx="7039735" cy="7049313"/>
          </a:xfrm>
          <a:custGeom>
            <a:avLst/>
            <a:gdLst/>
            <a:ahLst/>
            <a:cxnLst/>
            <a:rect r="r" b="b" t="t" l="l"/>
            <a:pathLst>
              <a:path h="7049313" w="7039735">
                <a:moveTo>
                  <a:pt x="0" y="0"/>
                </a:moveTo>
                <a:lnTo>
                  <a:pt x="7039735" y="0"/>
                </a:lnTo>
                <a:lnTo>
                  <a:pt x="7039735" y="7049314"/>
                </a:lnTo>
                <a:lnTo>
                  <a:pt x="0" y="704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681049"/>
            <a:ext cx="6924903" cy="6924903"/>
          </a:xfrm>
          <a:custGeom>
            <a:avLst/>
            <a:gdLst/>
            <a:ahLst/>
            <a:cxnLst/>
            <a:rect r="r" b="b" t="t" l="l"/>
            <a:pathLst>
              <a:path h="6924903" w="6924903">
                <a:moveTo>
                  <a:pt x="0" y="0"/>
                </a:moveTo>
                <a:lnTo>
                  <a:pt x="6924903" y="0"/>
                </a:lnTo>
                <a:lnTo>
                  <a:pt x="6924903" y="6924902"/>
                </a:lnTo>
                <a:lnTo>
                  <a:pt x="0" y="6924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4506" y="594522"/>
            <a:ext cx="9138988" cy="8879265"/>
          </a:xfrm>
          <a:custGeom>
            <a:avLst/>
            <a:gdLst/>
            <a:ahLst/>
            <a:cxnLst/>
            <a:rect r="r" b="b" t="t" l="l"/>
            <a:pathLst>
              <a:path h="8879265" w="9138988">
                <a:moveTo>
                  <a:pt x="0" y="0"/>
                </a:moveTo>
                <a:lnTo>
                  <a:pt x="9138988" y="0"/>
                </a:lnTo>
                <a:lnTo>
                  <a:pt x="9138988" y="8879265"/>
                </a:lnTo>
                <a:lnTo>
                  <a:pt x="0" y="887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2256" y="3566227"/>
            <a:ext cx="3575958" cy="3154545"/>
          </a:xfrm>
          <a:custGeom>
            <a:avLst/>
            <a:gdLst/>
            <a:ahLst/>
            <a:cxnLst/>
            <a:rect r="r" b="b" t="t" l="l"/>
            <a:pathLst>
              <a:path h="3154545" w="3575958">
                <a:moveTo>
                  <a:pt x="0" y="0"/>
                </a:moveTo>
                <a:lnTo>
                  <a:pt x="3575957" y="0"/>
                </a:lnTo>
                <a:lnTo>
                  <a:pt x="3575957" y="3154546"/>
                </a:lnTo>
                <a:lnTo>
                  <a:pt x="0" y="315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790" r="0" b="-1624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4257" y="650744"/>
            <a:ext cx="6919485" cy="8607556"/>
          </a:xfrm>
          <a:custGeom>
            <a:avLst/>
            <a:gdLst/>
            <a:ahLst/>
            <a:cxnLst/>
            <a:rect r="r" b="b" t="t" l="l"/>
            <a:pathLst>
              <a:path h="8607556" w="6919485">
                <a:moveTo>
                  <a:pt x="0" y="0"/>
                </a:moveTo>
                <a:lnTo>
                  <a:pt x="6919486" y="0"/>
                </a:lnTo>
                <a:lnTo>
                  <a:pt x="6919486" y="8607556"/>
                </a:lnTo>
                <a:lnTo>
                  <a:pt x="0" y="860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91" r="0" b="-1029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1071" y="1254124"/>
            <a:ext cx="13905858" cy="7778752"/>
          </a:xfrm>
          <a:custGeom>
            <a:avLst/>
            <a:gdLst/>
            <a:ahLst/>
            <a:cxnLst/>
            <a:rect r="r" b="b" t="t" l="l"/>
            <a:pathLst>
              <a:path h="7778752" w="13905858">
                <a:moveTo>
                  <a:pt x="0" y="0"/>
                </a:moveTo>
                <a:lnTo>
                  <a:pt x="13905858" y="0"/>
                </a:lnTo>
                <a:lnTo>
                  <a:pt x="13905858" y="7778752"/>
                </a:lnTo>
                <a:lnTo>
                  <a:pt x="0" y="777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66" r="0" b="-1776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DAGuddYAEPk</dc:identifier>
  <dcterms:modified xsi:type="dcterms:W3CDTF">2011-08-01T06:04:30Z</dcterms:modified>
  <cp:revision>1</cp:revision>
  <dc:title>SMART PLANT POT</dc:title>
</cp:coreProperties>
</file>